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2" r:id="rId3"/>
    <p:sldId id="303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3"/>
    <a:srgbClr val="FF0066"/>
    <a:srgbClr val="404040"/>
    <a:srgbClr val="808080"/>
    <a:srgbClr val="51647E"/>
    <a:srgbClr val="7F7F7F"/>
    <a:srgbClr val="B2B2B2"/>
    <a:srgbClr val="44546A"/>
    <a:srgbClr val="ECECEC"/>
    <a:srgbClr val="1A9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6" autoAdjust="0"/>
    <p:restoredTop sz="86721" autoAdjust="0"/>
  </p:normalViewPr>
  <p:slideViewPr>
    <p:cSldViewPr snapToGrid="0" showGuides="1">
      <p:cViewPr>
        <p:scale>
          <a:sx n="106" d="100"/>
          <a:sy n="106" d="100"/>
        </p:scale>
        <p:origin x="-60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F98C7-9395-4E9A-96EC-DE4C39432AA7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64DB0-CCE3-4363-801A-A01AADC639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64DB0-CCE3-4363-801A-A01AADC6398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661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64DB0-CCE3-4363-801A-A01AADC6398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357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464DB0-CCE3-4363-801A-A01AADC6398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35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71325" y="387275"/>
            <a:ext cx="32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19325" y="135275"/>
            <a:ext cx="252000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1226675" y="6318000"/>
            <a:ext cx="540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10801350" y="6405438"/>
            <a:ext cx="1390650" cy="365125"/>
          </a:xfrm>
        </p:spPr>
        <p:txBody>
          <a:bodyPr/>
          <a:lstStyle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fld id="{51D91E7F-84B6-4064-9D4E-CC7D244BCA0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87431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38" userDrawn="1">
          <p15:clr>
            <a:srgbClr val="FBAE40"/>
          </p15:clr>
        </p15:guide>
        <p15:guide id="4" pos="7242" userDrawn="1">
          <p15:clr>
            <a:srgbClr val="FBAE40"/>
          </p15:clr>
        </p15:guide>
        <p15:guide id="5" orient="horz" pos="346" userDrawn="1">
          <p15:clr>
            <a:srgbClr val="FBAE40"/>
          </p15:clr>
        </p15:guide>
        <p15:guide id="6" orient="horz" pos="39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71325" y="387275"/>
            <a:ext cx="32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19325" y="135275"/>
            <a:ext cx="252000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75568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8">
          <p15:clr>
            <a:srgbClr val="FBAE40"/>
          </p15:clr>
        </p15:guide>
        <p15:guide id="4" pos="7242">
          <p15:clr>
            <a:srgbClr val="FBAE40"/>
          </p15:clr>
        </p15:guide>
        <p15:guide id="5" orient="horz" pos="346">
          <p15:clr>
            <a:srgbClr val="FBAE40"/>
          </p15:clr>
        </p15:guide>
        <p15:guide id="6" orient="horz" pos="397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6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C821-51AF-415E-BF5B-CDCDE3466362}" type="datetime1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1E7F-84B6-4064-9D4E-CC7D244BCA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606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2488193"/>
            <a:ext cx="12192000" cy="518886"/>
          </a:xfrm>
          <a:prstGeom prst="rect">
            <a:avLst/>
          </a:prstGeom>
          <a:solidFill>
            <a:srgbClr val="453D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1515736"/>
            <a:ext cx="12192000" cy="9724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931879" y="1617243"/>
            <a:ext cx="8600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</a:rPr>
              <a:t>编号    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论文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题目</a:t>
            </a:r>
            <a:endParaRPr lang="en-US" altLang="zh-CN" sz="3600" b="1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172674" y="1080697"/>
            <a:ext cx="324000" cy="32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920674" y="828697"/>
            <a:ext cx="252000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2">
            <a:extLst>
              <a:ext uri="{FF2B5EF4-FFF2-40B4-BE49-F238E27FC236}">
                <a16:creationId xmlns:a16="http://schemas.microsoft.com/office/drawing/2014/main" xmlns="" id="{31735B3B-E60F-4A56-A74C-902CCCB6020E}"/>
              </a:ext>
            </a:extLst>
          </p:cNvPr>
          <p:cNvSpPr txBox="1"/>
          <p:nvPr/>
        </p:nvSpPr>
        <p:spPr>
          <a:xfrm>
            <a:off x="2201518" y="3351179"/>
            <a:ext cx="76406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作者（单位）</a:t>
            </a:r>
            <a:endParaRPr lang="en-US" altLang="zh-CN" sz="3200" b="1" dirty="0" smtClean="0">
              <a:latin typeface="宋体" pitchFamily="2" charset="-122"/>
              <a:ea typeface="宋体" pitchFamily="2" charset="-122"/>
            </a:endParaRPr>
          </a:p>
          <a:p>
            <a:endParaRPr lang="en-US" altLang="zh-CN" sz="2800" dirty="0"/>
          </a:p>
          <a:p>
            <a:endParaRPr lang="en-US" altLang="zh-CN" sz="2800" dirty="0"/>
          </a:p>
          <a:p>
            <a:r>
              <a:rPr lang="zh-CN" altLang="en-US" sz="3200" b="1" dirty="0">
                <a:latin typeface="宋体" pitchFamily="2" charset="-122"/>
                <a:ea typeface="宋体" pitchFamily="2" charset="-122"/>
              </a:rPr>
              <a:t>发表期刊</a:t>
            </a:r>
            <a:r>
              <a:rPr lang="zh-CN" altLang="en-US" sz="3200" b="1" dirty="0">
                <a:latin typeface="宋体" pitchFamily="2" charset="-122"/>
                <a:ea typeface="宋体" pitchFamily="2" charset="-122"/>
              </a:rPr>
              <a:t>或会议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9" name="图片 8" descr="D:\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479176" cy="14776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本框 10"/>
          <p:cNvSpPr txBox="1"/>
          <p:nvPr/>
        </p:nvSpPr>
        <p:spPr>
          <a:xfrm>
            <a:off x="1470516" y="308366"/>
            <a:ext cx="9250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j-ea"/>
                <a:ea typeface="+mj-ea"/>
              </a:rPr>
              <a:t>第一届山东省人工智能</a:t>
            </a:r>
            <a:r>
              <a:rPr lang="zh-CN" altLang="en-US" sz="3600" b="1" dirty="0" smtClean="0">
                <a:latin typeface="+mj-ea"/>
                <a:ea typeface="+mj-ea"/>
              </a:rPr>
              <a:t>大会</a:t>
            </a:r>
            <a:r>
              <a:rPr lang="en-US" altLang="zh-CN" sz="3600" b="1" dirty="0" smtClean="0">
                <a:latin typeface="+mj-ea"/>
                <a:ea typeface="+mj-ea"/>
              </a:rPr>
              <a:t>Spotlight</a:t>
            </a:r>
            <a:r>
              <a:rPr lang="zh-CN" altLang="en-US" sz="3600" b="1" dirty="0" smtClean="0">
                <a:latin typeface="+mj-ea"/>
                <a:ea typeface="+mj-ea"/>
              </a:rPr>
              <a:t>论文汇报（</a:t>
            </a:r>
            <a:r>
              <a:rPr lang="en-US" altLang="zh-CN" sz="3600" b="1" dirty="0" smtClean="0">
                <a:latin typeface="+mj-ea"/>
                <a:ea typeface="+mj-ea"/>
              </a:rPr>
              <a:t>2018</a:t>
            </a:r>
            <a:r>
              <a:rPr lang="zh-CN" altLang="en-US" sz="3600" b="1" dirty="0" smtClean="0">
                <a:latin typeface="+mj-ea"/>
                <a:ea typeface="+mj-ea"/>
              </a:rPr>
              <a:t>年</a:t>
            </a:r>
            <a:r>
              <a:rPr lang="en-US" altLang="zh-CN" sz="3600" b="1" dirty="0" smtClean="0">
                <a:latin typeface="+mj-ea"/>
                <a:ea typeface="+mj-ea"/>
              </a:rPr>
              <a:t>12</a:t>
            </a:r>
            <a:r>
              <a:rPr lang="zh-CN" altLang="en-US" sz="3600" b="1" dirty="0" smtClean="0">
                <a:latin typeface="+mj-ea"/>
                <a:ea typeface="+mj-ea"/>
              </a:rPr>
              <a:t>月</a:t>
            </a:r>
            <a:r>
              <a:rPr lang="en-US" altLang="zh-CN" sz="3600" b="1" dirty="0" smtClean="0">
                <a:latin typeface="+mj-ea"/>
                <a:ea typeface="+mj-ea"/>
              </a:rPr>
              <a:t>15</a:t>
            </a:r>
            <a:r>
              <a:rPr lang="zh-CN" altLang="en-US" sz="3600" b="1" dirty="0" smtClean="0">
                <a:latin typeface="+mj-ea"/>
                <a:ea typeface="+mj-ea"/>
              </a:rPr>
              <a:t>日下午）</a:t>
            </a:r>
            <a:endParaRPr lang="en-US" altLang="zh-CN" sz="3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9451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直接连接符 2"/>
          <p:cNvCxnSpPr>
            <a:cxnSpLocks/>
          </p:cNvCxnSpPr>
          <p:nvPr/>
        </p:nvCxnSpPr>
        <p:spPr>
          <a:xfrm>
            <a:off x="0" y="778342"/>
            <a:ext cx="1219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90E79908-A616-4D62-A4AC-3567B1F8079E}"/>
              </a:ext>
            </a:extLst>
          </p:cNvPr>
          <p:cNvSpPr/>
          <p:nvPr/>
        </p:nvSpPr>
        <p:spPr>
          <a:xfrm>
            <a:off x="847725" y="1035324"/>
            <a:ext cx="10801350" cy="3791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>
                <a:latin typeface="Times New Roman" pitchFamily="18" charset="0"/>
                <a:cs typeface="Times New Roman" pitchFamily="18" charset="0"/>
              </a:rPr>
              <a:t>Problem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…..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</a:pP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Innovation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9905" y="197224"/>
            <a:ext cx="1107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注：内容方面只供参考，作者可根据需要进行修改，但</a:t>
            </a:r>
            <a:r>
              <a:rPr lang="en-US" altLang="zh-CN" sz="2400" dirty="0" smtClean="0">
                <a:solidFill>
                  <a:srgbClr val="FF0000"/>
                </a:solidFill>
              </a:rPr>
              <a:t>PPT</a:t>
            </a:r>
            <a:r>
              <a:rPr lang="zh-CN" altLang="en-US" sz="2400" dirty="0" smtClean="0">
                <a:solidFill>
                  <a:srgbClr val="FF0000"/>
                </a:solidFill>
              </a:rPr>
              <a:t>总页数不要超过</a:t>
            </a:r>
            <a:r>
              <a:rPr lang="en-US" altLang="zh-CN" sz="2400" dirty="0" smtClean="0">
                <a:solidFill>
                  <a:srgbClr val="FF0000"/>
                </a:solidFill>
              </a:rPr>
              <a:t>3</a:t>
            </a:r>
            <a:r>
              <a:rPr lang="zh-CN" altLang="en-US" sz="2400" dirty="0" smtClean="0">
                <a:solidFill>
                  <a:srgbClr val="FF0000"/>
                </a:solidFill>
              </a:rPr>
              <a:t>页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4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1E7F-84B6-4064-9D4E-CC7D244BCA04}" type="slidenum">
              <a:rPr lang="zh-CN" altLang="en-US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直接连接符 2"/>
          <p:cNvCxnSpPr>
            <a:cxnSpLocks/>
          </p:cNvCxnSpPr>
          <p:nvPr/>
        </p:nvCxnSpPr>
        <p:spPr>
          <a:xfrm>
            <a:off x="0" y="778342"/>
            <a:ext cx="12192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90E79908-A616-4D62-A4AC-3567B1F8079E}"/>
              </a:ext>
            </a:extLst>
          </p:cNvPr>
          <p:cNvSpPr/>
          <p:nvPr/>
        </p:nvSpPr>
        <p:spPr>
          <a:xfrm>
            <a:off x="847725" y="1035324"/>
            <a:ext cx="1080135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…..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</a:pP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n"/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Experiment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pPr marL="800100" lvl="1" indent="-342900">
              <a:lnSpc>
                <a:spcPct val="130000"/>
              </a:lnSpc>
              <a:spcAft>
                <a:spcPts val="600"/>
              </a:spcAft>
              <a:buClr>
                <a:srgbClr val="0053A3"/>
              </a:buClr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9905" y="197224"/>
            <a:ext cx="11071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注：内容方面只供参考，作者可根据需要进行修改，但</a:t>
            </a:r>
            <a:r>
              <a:rPr lang="en-US" altLang="zh-CN" sz="2400" dirty="0" smtClean="0">
                <a:solidFill>
                  <a:srgbClr val="FF0000"/>
                </a:solidFill>
              </a:rPr>
              <a:t>PPT</a:t>
            </a:r>
            <a:r>
              <a:rPr lang="zh-CN" altLang="en-US" sz="2400" dirty="0" smtClean="0">
                <a:solidFill>
                  <a:srgbClr val="FF0000"/>
                </a:solidFill>
              </a:rPr>
              <a:t>总页数不要超过</a:t>
            </a:r>
            <a:r>
              <a:rPr lang="en-US" altLang="zh-CN" sz="2400" dirty="0" smtClean="0">
                <a:solidFill>
                  <a:srgbClr val="FF0000"/>
                </a:solidFill>
              </a:rPr>
              <a:t>3</a:t>
            </a:r>
            <a:r>
              <a:rPr lang="zh-CN" altLang="en-US" sz="2400" dirty="0" smtClean="0">
                <a:solidFill>
                  <a:srgbClr val="FF0000"/>
                </a:solidFill>
              </a:rPr>
              <a:t>页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89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工大蓝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3A3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9934</TotalTime>
  <Words>92</Words>
  <Application>Microsoft Office PowerPoint</Application>
  <PresentationFormat>自定义</PresentationFormat>
  <Paragraphs>30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DY</dc:creator>
  <cp:lastModifiedBy>hp</cp:lastModifiedBy>
  <cp:revision>1156</cp:revision>
  <dcterms:created xsi:type="dcterms:W3CDTF">2015-10-24T01:57:14Z</dcterms:created>
  <dcterms:modified xsi:type="dcterms:W3CDTF">2018-11-30T03:27:17Z</dcterms:modified>
</cp:coreProperties>
</file>